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167765"/>
            <a:ext cx="7415927" cy="2838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Qualidade do sono: a base da saúde e bem-estar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864037" y="4376976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é um elemento crucial para a nossa saúde e bem-estar geral. Uma boa noite de sono restauradora não só nos deixa mais dispostos, mas também contribui para o equilíbrio físico, mental e emocional. Neste ebook, iremos explorar os princípios da higiene do sono e como podemos criar hábitos saudáveis para dormir melhor.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648331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6655951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6629876"/>
            <a:ext cx="2620804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Felizardo Caculo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25623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Conclusão: dormir melhor, viver melhor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998119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Ao adotar uma boa higiene do sono, você irá desfrutar de inúmeros benefícios para a sua saúde física e mental. Com um sono de qualidade, você se sentirá mais disposto, concentrado e equilibrado emocionalmente. Aproveite este guia para criar hábitos saudáveis e transformar a sua vida com uma noite de sono restauradora.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7152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Por que o sono é tão importante?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79106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0491" y="2904173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7910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Restauração Física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282077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Durante o sono, o corpo tem a oportunidade de reparar e regenerar os tecidos, fortalecendo o sistema imunológico.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279106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81682" y="2904173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27910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Equilíbrio Emocional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282077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adequado ajuda a regular as emoções, melhorando o humor e reduzindo o estresse e a ansiedade.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78179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5369" y="5894903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78179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Cognição e Memória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6272808"/>
            <a:ext cx="66136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é essencial para a consolidação da memória e a melhoria das funções cognitivas, como atenção e aprendizagem.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95857"/>
            <a:ext cx="1192672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Problemas comuns de sono: causas e soluções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3987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Insónia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98847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Dificuldade em adormecer ou permanecer dormindo, causada por estresse, ansiedade, hábitos irregulares ou problemas de saúde.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3987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Apneia do Sono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398847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Interrupções frequentes na respiração durante o sono, que prejudicam a qualidade do sono e a saúde.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98758"/>
            <a:ext cx="3898821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Distúrbios do Ritmo Circadiano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33137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Desalinhamento entre o relógio biológico interno e os ciclos naturais de luz/escuridão, causando sono irregular.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9760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Higiene do sono: princípios básicos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8171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0491" y="2930247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817138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Horários Consistentes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651052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Estabeleça uma rotina de deitar e levantar-se à mesma hora todos os dias, incluindo fins de semana.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28171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81682" y="2930247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28171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Ambiente Favorável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308152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Crie um quarto escuro, fresco e silencioso, sem distrações como televisão ou dispositivos eletrônicos.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615076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5369" y="6263878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6150769"/>
            <a:ext cx="300728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Rituais de Relaxamento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664178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Adote atividades tranquilas antes de deitar, como leitura, meditação ou um banho quente.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7246" y="661630"/>
            <a:ext cx="7489508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Criar um ambiente propício ao sono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827246" y="2329458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6445" y="2588657"/>
            <a:ext cx="2684383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Iluminação Adequada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86445" y="3058716"/>
            <a:ext cx="3108246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Utilize iluminação suave e indireta, evitando lâmpadas brilhantes que podem afetar a produção de melatonina.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0229" y="2329458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9428" y="2588657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Temperatura Ideal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949428" y="3058716"/>
            <a:ext cx="3108246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Mantenha a temperatura do quarto entre 15-19°C para criar um ambiente fresco e confortável.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27246" y="5066824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86445" y="5326023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Ruído e Distrações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86445" y="5796082"/>
            <a:ext cx="3108246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tapetes, cortinas e um ventilador para minimizar os ruídos e criar um ambiente tranquilo.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0229" y="5066824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49428" y="5326023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Conforto da Cama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4949428" y="5796082"/>
            <a:ext cx="3108246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Invista em um colchão, travesseiro e lençóis de qualidade para maximizar o conforto e relaxamento.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6287" y="719138"/>
            <a:ext cx="7591425" cy="12322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Estabelecer uma rotina de sono saudável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1093708" y="2284095"/>
            <a:ext cx="30480" cy="5226368"/>
          </a:xfrm>
          <a:prstGeom prst="roundRect">
            <a:avLst>
              <a:gd name="adj" fmla="val 1091655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27964" y="2767727"/>
            <a:ext cx="776287" cy="30480"/>
          </a:xfrm>
          <a:prstGeom prst="roundRect">
            <a:avLst>
              <a:gd name="adj" fmla="val 1091655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859453" y="2533531"/>
            <a:ext cx="498991" cy="498991"/>
          </a:xfrm>
          <a:prstGeom prst="roundRect">
            <a:avLst>
              <a:gd name="adj" fmla="val 66682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44952" y="2635091"/>
            <a:ext cx="12787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2328982" y="2505908"/>
            <a:ext cx="246471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Preparação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328982" y="2946916"/>
            <a:ext cx="6038731" cy="709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Comece a sua rotina de sono algumas horas antes da hora de dormir, desligando-se gradualmente das atividades diárias.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27964" y="4583787"/>
            <a:ext cx="776287" cy="30480"/>
          </a:xfrm>
          <a:prstGeom prst="roundRect">
            <a:avLst>
              <a:gd name="adj" fmla="val 1091655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859453" y="4349591"/>
            <a:ext cx="498991" cy="498991"/>
          </a:xfrm>
          <a:prstGeom prst="roundRect">
            <a:avLst>
              <a:gd name="adj" fmla="val 6668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26735" y="4451152"/>
            <a:ext cx="164425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2328982" y="4321969"/>
            <a:ext cx="2573536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Ritual de Relaxamento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2328982" y="4762976"/>
            <a:ext cx="6038731" cy="709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Inclua atividades tranquilas, como um banho quente, leitura ou meditação, para acalmar a mente e o corpo.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27964" y="6399848"/>
            <a:ext cx="776287" cy="30480"/>
          </a:xfrm>
          <a:prstGeom prst="roundRect">
            <a:avLst>
              <a:gd name="adj" fmla="val 1091655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859453" y="6165652"/>
            <a:ext cx="498991" cy="498991"/>
          </a:xfrm>
          <a:prstGeom prst="roundRect">
            <a:avLst>
              <a:gd name="adj" fmla="val 66682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2330" y="6267212"/>
            <a:ext cx="173117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2328982" y="6138029"/>
            <a:ext cx="246471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Hora de Dormir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2328982" y="6579037"/>
            <a:ext cx="6038731" cy="709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Vá para a cama no mesmo horário todas as noites, permitindo que o seu corpo se ajuste ao padrão.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3548" y="599956"/>
            <a:ext cx="7616904" cy="1212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Técnicas para adormecer mais rapidamente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48" y="2139196"/>
            <a:ext cx="545425" cy="5454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3548" y="2902744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Respiração Profunda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63548" y="3336608"/>
            <a:ext cx="3644860" cy="1047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Inspire lentamente pelo nariz, segure por alguns segundos e expire pela boca, repetindo o processo.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592" y="2139196"/>
            <a:ext cx="545425" cy="5454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5592" y="2902744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Chá Relaxante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4735592" y="3336608"/>
            <a:ext cx="3644860" cy="1047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Beba uma xícara de chá de camomila ou valeriana antes de deitar-se, pois possuem propriedades calmantes.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48" y="5038368"/>
            <a:ext cx="545425" cy="5454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3548" y="5801916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Leitura Leve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63548" y="6235779"/>
            <a:ext cx="3644860" cy="1047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Leia um livro ou revista leve e descontraída para acalmar a mente antes de dormir.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5592" y="5038368"/>
            <a:ext cx="545425" cy="54542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5592" y="5801916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Visualização Guiada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4735592" y="6235779"/>
            <a:ext cx="3644860" cy="1396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Imagine uma cena tranquila e relaxante, como uma praia ou floresta, para desviar a mente dos pensamentos.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690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335" y="3378160"/>
            <a:ext cx="9124593" cy="615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Lidar com a insónia e distúrbios do sono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335" y="4325660"/>
            <a:ext cx="4359831" cy="8860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96791" y="5543907"/>
            <a:ext cx="2461379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Identificar Causas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996791" y="5984319"/>
            <a:ext cx="3916918" cy="10633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Analise os fatores que podem estar afetando o seu sono, como estresse, ansiedade ou problemas de saúde.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5166" y="4325660"/>
            <a:ext cx="4359950" cy="8860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6622" y="5543907"/>
            <a:ext cx="2461379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Ajustes na Rotina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5356622" y="5984319"/>
            <a:ext cx="3917037" cy="1417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Faça alterações na sua higiene do sono, como horários de deitar e levantar, ambiente do quarto e atividades antes de dormir.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5115" y="4325660"/>
            <a:ext cx="4359950" cy="88606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572" y="5543907"/>
            <a:ext cx="2965252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Buscar Ajuda Profissional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9716572" y="5984319"/>
            <a:ext cx="3917037" cy="10633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 os problemas persistirem, não hesite em consultar um médico ou especialista do sono para obter orientação.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3797" y="671751"/>
            <a:ext cx="7436406" cy="1355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Alimentação e exercício para um sono de qualidade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853797" y="2392799"/>
            <a:ext cx="7436406" cy="5164931"/>
          </a:xfrm>
          <a:prstGeom prst="roundRect">
            <a:avLst>
              <a:gd name="adj" fmla="val 7085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69037" y="2408039"/>
            <a:ext cx="7405926" cy="6981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12877" y="2561987"/>
            <a:ext cx="3211473" cy="390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Alimentos Recomendados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19650" y="2561987"/>
            <a:ext cx="3211473" cy="390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Benefícios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9037" y="3106222"/>
            <a:ext cx="7405926" cy="147875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112877" y="3260169"/>
            <a:ext cx="3211473" cy="780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Alimentos ricos em triptofano (queijo, leite, banana, nozes)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19650" y="3260169"/>
            <a:ext cx="3211473" cy="1170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Aumentam a produção de melatonina, hormônio que regula o sono.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69037" y="4584978"/>
            <a:ext cx="7405926" cy="14787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112877" y="4738926"/>
            <a:ext cx="3211473" cy="1170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Frutas e vegetais com magnésio (abacate, espinafre, bananas)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19650" y="4738926"/>
            <a:ext cx="3211473" cy="1170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Ajudam a relaxar o corpo e a mente, facilitando o adormecimento.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869037" y="6063734"/>
            <a:ext cx="7405926" cy="147875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12877" y="6217682"/>
            <a:ext cx="3211473" cy="780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Exercícios leves antes de dormir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4819650" y="6217682"/>
            <a:ext cx="3211473" cy="1170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Reduzem o estresse e a ansiedade, melhorando a qualidade do sono.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2024-10-09T17:27:43Z</dcterms:created>
  <dcterms:modified xsi:type="dcterms:W3CDTF">2024-10-09T17:27:43Z</dcterms:modified>
</cp:coreProperties>
</file>